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1" r:id="rId3"/>
    <p:sldId id="262" r:id="rId4"/>
    <p:sldId id="277" r:id="rId5"/>
    <p:sldId id="278" r:id="rId6"/>
    <p:sldId id="267" r:id="rId7"/>
    <p:sldId id="268" r:id="rId8"/>
    <p:sldId id="269" r:id="rId9"/>
    <p:sldId id="270" r:id="rId10"/>
    <p:sldId id="284" r:id="rId11"/>
    <p:sldId id="271" r:id="rId12"/>
    <p:sldId id="285" r:id="rId13"/>
    <p:sldId id="283" r:id="rId14"/>
    <p:sldId id="279" r:id="rId15"/>
    <p:sldId id="290" r:id="rId16"/>
    <p:sldId id="280" r:id="rId17"/>
    <p:sldId id="281" r:id="rId18"/>
    <p:sldId id="287" r:id="rId19"/>
    <p:sldId id="288" r:id="rId20"/>
    <p:sldId id="296" r:id="rId21"/>
    <p:sldId id="272" r:id="rId22"/>
    <p:sldId id="273" r:id="rId23"/>
    <p:sldId id="274" r:id="rId24"/>
    <p:sldId id="276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93914-20D2-4322-AE92-E13690259211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D5BBC-0380-471E-A827-2F06F75E98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9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1 слайд </a:t>
            </a:r>
            <a:r>
              <a:rPr lang="ru-RU" sz="18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Муниципальное бюджетное дошкольное образовательное учреждение</a:t>
            </a:r>
            <a:r>
              <a:rPr lang="ru-RU" sz="1800" kern="1200" dirty="0" smtClean="0">
                <a:solidFill>
                  <a:srgbClr val="000000"/>
                </a:solidFill>
                <a:effectLst/>
                <a:latin typeface="+mn-lt"/>
                <a:ea typeface="Times New Roman"/>
              </a:rPr>
              <a:t> </a:t>
            </a:r>
            <a:r>
              <a:rPr lang="ru-RU" sz="18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+mn-cs"/>
              </a:rPr>
              <a:t>«Детский сад» № 64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КРАТКОСРОЧНЫЙ ПРОЕКТ  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800" i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(для среднего дошкольного возраста)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800" i="1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«Будьте здоровы»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indent="-228600">
              <a:lnSpc>
                <a:spcPct val="115000"/>
              </a:lnSpc>
              <a:spcAft>
                <a:spcPts val="0"/>
              </a:spcAft>
            </a:pPr>
            <a:r>
              <a:rPr lang="ru-RU" sz="18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Выполнили: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8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Челохсаева</a:t>
            </a:r>
            <a:r>
              <a:rPr lang="ru-RU" sz="18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8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СветланаИльинична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; </a:t>
            </a:r>
            <a:r>
              <a:rPr lang="ru-RU" sz="18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Комаева</a:t>
            </a:r>
            <a:r>
              <a:rPr lang="ru-RU" sz="1800" kern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Виктория </a:t>
            </a:r>
            <a:r>
              <a:rPr lang="ru-RU" sz="1800" kern="1200" dirty="0" err="1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Сослановна</a:t>
            </a:r>
            <a:endParaRPr lang="ru-RU" sz="1600" dirty="0" smtClean="0">
              <a:effectLst/>
              <a:latin typeface="Times New Roman"/>
              <a:ea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829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11 слайд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этап – основной (практический)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ЕЖЕДНЕВНАЯ ПРОФИЛАКТИЧЕСКАЯ РАБОТА: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Профилактическая гимнастика (дыхательная, улучшение осанки, плоскостопия, зрения).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Утренняя гимнастика под музыкальным сопровождением.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 Гимнастика пробуждения, дорожка «здоровья».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 Воздушное контрастное закаливание.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Ежедневные прогулки с двигательной активностью детей.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6.    Беседы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7.     Организованные формы образовательной деятельности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8.     Игры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9.     Чтение художественной литературы по теме проекта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10.    В работе с родителями: проведение консультаций индивидуальные беседы наглядные материалы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063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12 слайд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Руки вверх поднимем выше,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Станем на носочки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 теперь как самолёт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Полетаем сами.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Крылья в сторону!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полёт - Над рекой, лесами!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717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13 слайд Фото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89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14 слайд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Коммуникация: </a:t>
            </a:r>
            <a:endParaRPr kumimoji="0" lang="ru-RU" sz="2400" b="0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Общение: «Чтоб здоровым быть всегда, нужно спортом заниматься!».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«Витамины я люблю - быть здоровым я хочу». 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№1)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"Беседа о здоровье, о чистоте" Решение провокационных вопросов, проблемных ситуаций 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 2)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Встреча с «Витамином», который рассказывает о значении питания в жизни человека (дидактические игры).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Беседа-игра, включающая прибаутки, используемые при мытье рук умывании (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потешки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) 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 3)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Сказка-беседа «В СТРАНЕ БОЛЮЧКЕ». 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 4)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7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15 слайд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Любим мы не только бегать, Веселиться и играть.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Кроме этого мы любим  про здоровье  узнавать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982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16 </a:t>
            </a:r>
            <a:r>
              <a:rPr lang="ru-RU" b="0" dirty="0" smtClean="0"/>
              <a:t>слайд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Непосредственно-образовательная деятельность: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Физкультурное занятие «В стране здоровья».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Интегрированное занятие: «Мой веселый звонкий мяч» (Приложение № 5)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80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17 слайд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Социализация (Игры):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Сюжетно ролевые игры: «Поликлиника», «Аптека».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Дидактические игры «Мяч на поле», «Мяч в ворота» (на дыхание), упражнение «Найди два одинаковых мяча», «Что лишнее?» и др.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Организация на воздухе подвижной игры «Делай, как я», с мячом «Школа мяча», «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Ловишки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в кругу», «Черное и белое» и т.д.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Рассматривание иллюстраций, фотографий о здоровье.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Заучивание пословиц, поговорок о здоровье. 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№6)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Чтение художественной литературы: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К.Чуковский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Мойдодыр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», "Вовкина победа" А.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Кутафин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и др.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67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18 слайд 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Что за чудо эти книжки!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Очень любят их детишки, регулярно нам читают.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Мы же дети, Всё познать хотим на свете!!! 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399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19 слайд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Arial" pitchFamily="34" charset="0"/>
              </a:rPr>
              <a:t>Мы играем целый день,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Arial" pitchFamily="34" charset="0"/>
              </a:rPr>
              <a:t>И нам совсем это не лень!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20 слайд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Ножки гуляли, тоже устали,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Глазки устали, спать им пора.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Все мы ляжем под одеяло: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Ножки, глазки, и Я! 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984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</a:t>
            </a:r>
            <a:r>
              <a:rPr lang="ru-RU" baseline="0" dirty="0" smtClean="0"/>
              <a:t> слайд Цель проекта: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Цель: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формировать детям привычку к здоровому образу жизни, бережному отношению к своему здоровью; повысить стремление родителей использовать двигательную деятельность с детьми для формирования основ здорового образа жизни.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Дать представление родителям о значимости совместной, двигательной деятельности с детьми.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Расширить знания родителей о физических умениях и навыках детей.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Способствовать созданию активной позиции родителей в совместной двигательной деятельности с детьми.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Заинтересовать родителей и укреплять здоровый образ жизни в семье.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 Расширить представление детей о здоровом образе жизни.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94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21 слайд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этап – заключительный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Фотовыставка «Мы за здоровый образ жизни».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Анализ проделанной работы.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Разработка циклов игр-занятий на основе приобретенного опыта.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Оформление результата проекта в виде презентации.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67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22 слайд </a:t>
            </a:r>
            <a:r>
              <a:rPr kumimoji="0" lang="ru-RU" sz="24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В работе с родителями: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 консультация «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Физоборудование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своими руками»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 Индивидуальные беседы о физических умениях и навыках каждого ребенка, о значимости совместной  двигательной  деятельности  с детьми и т.д.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Наглядность в виде информационных файлов «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Народная мудрость гласит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..»,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  Картотека «Сундучок бабушкиных рецептов»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Работа по совместной деятельности родителей и детей: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Совместное развлечение с детьми и родителями 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«Постарайся угадать, чем листочек может стать»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(Приложение № 7)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• фотовыставка  «Путешествие в страну здоровья».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755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23 </a:t>
            </a:r>
            <a:r>
              <a:rPr lang="ru-RU" b="0" dirty="0" smtClean="0"/>
              <a:t>слайд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Свежий воздух малышам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Нужен и полезен.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Очень весело гулять! 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И никаких болезней!!! 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notype Corsiva" pitchFamily="66" charset="0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379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24 слайд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Результат проекта: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Проект «Будь здоров!»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разрешил   проблему, реализовал поставленные задачи. Практически все родители заинтересовались физическим оборудованием, выразили желание принять участие в его изготовлении для группы и дома. У детей появился достаточный уровень знаний о пользе закаливания организма, правилах ухода за телом. В детском саду появилось нестандартное оборудование по обеспечению здоровье-сберегающего компонента. Повысился интерес к научно-поисковой работе у педагогов и родителей. Дети владеют культурно-гигиеническими навыками, знают о значении витаминов для здоровья человека.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 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Организована фотовыставка «Мы за здоровый образ жизни». Родители способствовали созданию за активный и здоровый образ жизни детей.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60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25 слайд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Истина для всех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Тот, кто с солнышком встаёт, Делает зарядку, Чистит зубы по утрам И играет в прятки, — Тот спортивный человек, И вполне весёлый. Постарайся быть таким В садике и дома.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298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Стал детский сад для нас с тобой судьбой,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Не совсем безоблачной, простой.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Только человек чего-то стоит,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Коль ребенка вскормит добротой.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Шум детей кого-то раздражает,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Вызывая часто дискомфорт.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Только воспитатель понимает: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Гомон малышей – Земли комфорт.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Каждый день мы видим их глазенки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22985" algn="l"/>
              </a:tabLst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милые, лучистые порой.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Пусть растут мальчишки и девчонки,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Годы прибавляя нам с тобой.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Мысли о делах всегда со мною,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Спать ли я ложусь или встаю.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Только низа что не променяю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rPr>
              <a:t> Трудную профессию свою.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445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3 слайд Девиз </a:t>
            </a:r>
            <a:r>
              <a:rPr lang="ru-RU" b="0" dirty="0" smtClean="0"/>
              <a:t>проекта: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Физическое воспитание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– это то, что обеспечивает здоровье и доставляет радость.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Здоровье ребенка превыше     всего,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Богатство земли не заменит его.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     Здоровье не купишь, никто не продаст,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     Его берегите, как сердце, как глаз.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                                           (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Ж. </a:t>
            </a:r>
            <a:r>
              <a:rPr kumimoji="0" lang="ru-RU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Жабаев</a:t>
            </a: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418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4 слайд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Актуальность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Самой актуальной проблемой на сегодняшний день является укрепление здоровья детей. В. А. Сухомлинский писал: "Я не боюсь еще и еще раз повторить: забота о здоровье ребенка - это важнейший труд воспитателя". Здоровье рассматривается как полное физическое, психическое и социальное благополучие, как гармоничное состояние организма, которое позволяет человеку быть активным в своей жизни, добиваться успехов в различной деятельности. Для достижения гармонии с природой, самим собой необходимо учиться заботится о своем здоровье с детства. Очень важным на сегодняшний день является формирование у детей дошкольного возраста мотивов, понятий, убеждений в необходимости сохранения своего здоровья и укрепления его с помощью приобщения к здоровому образу жизни. Здоровый образ жизни - это образ жизни, основанный на принципах нравственности, рационально организованный, активный, трудовой, закаливающий и, в то же время, защищающий от неблагоприятных воздействий окружающей среды, позволяющий до глубокой старости сохранять нравственное, психическое и физическое здоровье. Особенно важно уметь правильно организовывать свое питание. Именно в детстве закладываются основы здоровой организации жизни ребенка на будущее. Важно, чтобы у ребенка сформировалось представление об устойчивой взаимосвязи благополучия организма и питания.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27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5 слайд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проекте: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Тип проекта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информационно-творческий.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Форма работы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игровая, познавательная, продуктивно – творческая, работа с родителями.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Продолжительность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краткосрочный (с 27.11.2017 по 01.12.2017).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Возраст: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средняя группа (дети 4 – 5 лет).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Участники: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воспитатели группы, дети и их родители.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Цель: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формирование осознанных представлений о необходимости заботиться о своем здоровье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0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6 слайд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+mn-cs"/>
              </a:rPr>
              <a:t>Чтоб здоровым быть сполна 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+mn-cs"/>
              </a:rPr>
              <a:t>Физкультура всем нужна!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Times New Roman"/>
                <a:cs typeface="+mn-cs"/>
              </a:rPr>
              <a:t> 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Чтобы быть всегда здоровым,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Нужно бегать и скакать.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Больше спортом заниматься,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здоровым не скучать.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Чтоб здоровым, крепким быть,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Надо развиваться.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для тела и души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Спортом заниматься.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Чтоб здоровье сохранить,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Организм свой укрепить,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Знает вся моя семья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Должен быть режим у дня.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Чтоб всегда здоровыми быть,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Нужно нам в поход ходить.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природе отдыхать.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Свежим воздухом дышать.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5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8 слайд</a:t>
            </a:r>
            <a:r>
              <a:rPr lang="ru-RU" b="0" dirty="0" smtClean="0"/>
              <a:t>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Этапы реализации проекта: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этап – подготовительный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этап – основной (практический)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этап - заключительный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27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ru-RU" dirty="0" smtClean="0"/>
              <a:t>9 слайд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этап – подготовительный.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Составить перспективный план мероприятий.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Подобрать методическую и художественную литературу (стихи, пословицы), иллюстрированный материал по данной теме.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Подобрать материалы, игрушки, атрибуты для игровой деятельности.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Подобрать материалы для продуктивной деятельности.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1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 слайд Фото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7D5BBC-0380-471E-A827-2F06F75E98F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879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4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3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29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6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8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80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6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3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63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01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7DD9D-0978-476F-BC62-5D6BC672F552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6EB75-1B55-48B0-9937-67D6C79D3C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49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979712" y="2636912"/>
            <a:ext cx="5544616" cy="1296144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"Будьте здоровы"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16632"/>
            <a:ext cx="7344816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Муниципальное бюджетное дошкольное образовательное учреждение</a:t>
            </a:r>
            <a:r>
              <a:rPr lang="ru-RU" sz="16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«Детский сад» № 64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340768"/>
            <a:ext cx="55446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КРАТКОСРОЧНЫЙ ПРОЕКТ  </a:t>
            </a:r>
            <a:endParaRPr lang="ru-RU" sz="2400" b="1" dirty="0">
              <a:solidFill>
                <a:srgbClr val="FFC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(для среднего дошкольного возраста)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230564"/>
            <a:ext cx="417646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Выполнили:</a:t>
            </a:r>
          </a:p>
          <a:p>
            <a:pPr indent="-228600"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Челохсаева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Светлана Ильинична</a:t>
            </a:r>
            <a:endParaRPr lang="ru-RU" sz="20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-228600" algn="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Комаева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Виктория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Сослановна</a:t>
            </a:r>
            <a:endParaRPr lang="ru-RU" sz="2000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-228600" algn="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735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01" y="23813"/>
            <a:ext cx="9174801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3"/>
            <a:ext cx="3760713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688" y="2996952"/>
            <a:ext cx="3760713" cy="281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426"/>
            <a:ext cx="3500861" cy="279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3500861" cy="281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905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88640"/>
            <a:ext cx="7704856" cy="294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 – основной (практический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ЕЖЕДНЕВНАЯ ПРОФИЛАКТИЧЕСКАЯ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Профилактическая гимнастика (дыхательная, улучшение осанки, плоскостопия, зрения).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Утренняя гимнастика под музыкальным сопровождением.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 Гимнастика пробуждения, дорожка «здоровья».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 startAt="4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 Воздушное контрастное закаливание.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 startAt="4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Ежедневные прогулки с двигательной активностью детей.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 descr="D:\Desktop\работа 2021-2022\фото\фото малыши\IMG-20211012-WA00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12976"/>
            <a:ext cx="3744416" cy="25387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51720" y="3428206"/>
            <a:ext cx="33843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Умеют все ребятки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носочков встать на пятки, Вздохнуть и подтянуться, Присесть и разогнуться.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так, вот так, вот так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454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38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3012"/>
            <a:ext cx="3456384" cy="295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39305"/>
            <a:ext cx="3400673" cy="237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un9-34.userapi.com/impg/rSPv1LBplqpD5JS-r4ugavMAP4GhkGcUy5gpqA/bK9o86wWrWA.jpg?size=1024x768&amp;quality=96&amp;sign=660a4a55c521abd36994e67f3e95445c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753" y="3645024"/>
            <a:ext cx="3256743" cy="24008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508104" y="260648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Руки вверх поднимем выше,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Станем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носочки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3910584"/>
            <a:ext cx="3223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теперь как самолёт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Полетаем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сами.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Крылья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сторону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полёт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Над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рекой, лесами!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18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49281"/>
            <a:ext cx="3168351" cy="274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996952"/>
            <a:ext cx="3168351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741" y="2890770"/>
            <a:ext cx="3664915" cy="352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Desktop\работа 2021-2022\фото\фото с проекта ПДД\20191025_10365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9991"/>
          <a:stretch/>
        </p:blipFill>
        <p:spPr bwMode="auto">
          <a:xfrm>
            <a:off x="2031147" y="161679"/>
            <a:ext cx="3687510" cy="261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581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66" y="24379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16632"/>
            <a:ext cx="8208912" cy="338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Коммуникация: 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Общение: «Чтоб здоровым быть всегда, нужно спортом заниматься!».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«Витамины я люблю - быть здоровым я хочу». 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№1)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"Беседа о здоровье, о чистоте" Решение провокационных вопросов, проблемных ситуаций 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 2)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Встреча с «Витамином», который рассказывает о значении питания в жизни человека (дидактические игры).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Беседа-игра, включающая прибаутки, используемые при мытье рук умывании (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потешки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) 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 3)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Сказка-беседа «В СТРАНЕ БОЛЮЧКЕ». 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 4)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 descr="https://sun9-2.userapi.com/impg/5uBhVB9nbBU_GK0CmM9AkbBDJWUdBSNdbSdbEA/_qaAXLiZy54.jpg?size=1024x768&amp;quality=96&amp;sign=579b8ac8b0273cd9ba033871187ca7c0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2736304" cy="243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35.userapi.com/impg/hZZ8JEqvC73G6rI1m6zilsl9UrCSMDoBIBkzdA/5CkSHIUbyaQ.jpg?size=1024x768&amp;quality=96&amp;sign=638ad7b3608145551b53d101a0d81d2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06817"/>
            <a:ext cx="2592288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61.userapi.com/impg/g9jaa_JZUREFPvFf5YGOSX5o2sqlRwToE919yQ/tRYnqx822Uw.jpg?size=320x240&amp;quality=95&amp;sign=6a9b4a0cfb6bac01890f3f91dc78eeb7&amp;type=album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7831"/>
          <a:stretch/>
        </p:blipFill>
        <p:spPr bwMode="auto">
          <a:xfrm>
            <a:off x="449031" y="3700884"/>
            <a:ext cx="2834972" cy="23164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067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un9-11.userapi.com/impg/nojnX2rKjzvBph5B1bObPAKySTs8P3tXg42EvQ/U9TmZwC_K3k.jpg?size=320x240&amp;quality=95&amp;sign=8f7e7e68957d8fff4f9dac3d27ac76f4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84" y="260648"/>
            <a:ext cx="3439904" cy="29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80.userapi.com/impg/DQHsBz390RGhprqTwbpKhkcV4wMaD4Ub7xsmQA/odecxnHNVag.jpg?size=320x240&amp;quality=95&amp;sign=7574ee003f415345d784242fa613608e&amp;type=albu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3744416" cy="320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3.userapi.com/impg/UYN9GqR5_MgqR-jBtPDH2kAbmnkxooXkG0IvXg/MsXAY8xdeVw.jpg?size=240x320&amp;quality=95&amp;sign=3fefc11ce81727278cc584a8d612511a&amp;type=album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14278"/>
          <a:stretch/>
        </p:blipFill>
        <p:spPr bwMode="auto">
          <a:xfrm>
            <a:off x="5596592" y="3428206"/>
            <a:ext cx="3295888" cy="25930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27584" y="548679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Любим мы не только бегать, Веселиться и играть.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Кроме этого мы любим  про здоровье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ea typeface="Times New Roman"/>
                <a:cs typeface="Times New Roman"/>
              </a:rPr>
              <a:t>  узнавать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630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8352928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Непосредственно-образовательная деятельность: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Физкультурное занятие «В стране здоровья».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Интегрированное занятие: «Мой веселый звонкий мяч» (Приложение № 5)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9"/>
          <a:stretch/>
        </p:blipFill>
        <p:spPr bwMode="auto">
          <a:xfrm>
            <a:off x="5797981" y="1700808"/>
            <a:ext cx="3168352" cy="39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www\Desktop\IMG-20210217-WA0021.jpg"/>
          <p:cNvPicPr/>
          <p:nvPr/>
        </p:nvPicPr>
        <p:blipFill rotWithShape="1">
          <a:blip r:embed="rId5" cstate="print"/>
          <a:srcRect l="5273" t="3996" b="10385"/>
          <a:stretch/>
        </p:blipFill>
        <p:spPr bwMode="auto">
          <a:xfrm>
            <a:off x="661449" y="1700808"/>
            <a:ext cx="318309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www\Desktop\IMG-20211120-WA0051.jpg"/>
          <p:cNvPicPr/>
          <p:nvPr/>
        </p:nvPicPr>
        <p:blipFill rotWithShape="1">
          <a:blip r:embed="rId6" cstate="print"/>
          <a:srcRect t="15395" r="20569"/>
          <a:stretch/>
        </p:blipFill>
        <p:spPr bwMode="auto">
          <a:xfrm>
            <a:off x="2699792" y="1700808"/>
            <a:ext cx="3240360" cy="338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8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352928" cy="338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Социализация (Игры):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Сюжетно ролевые игры: «Поликлиника», «Аптека».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Дидактические игры «Мяч на поле», «Мяч в ворота» (на дыхание), упражнение «Найди два одинаковых мяча», «Что лишнее?» и др.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Организация на воздухе подвижной игры «Делай, как я», с мячом «Школа мяча», «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Ловишки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в кругу», «Черное и белое» и т.д.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Рассматривание иллюстраций, фотографий о здоровье.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Заучивание пословиц, поговорок о здоровье. 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(Приложение №6)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• Чтение художественной литературы: 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К.Чуковский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Мойдодыр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», "Вовкина победа" А. </a:t>
            </a:r>
            <a:r>
              <a:rPr lang="ru-RU" b="1" dirty="0" err="1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Кутафин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и др.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Рисунок 4" descr="C:\Users\German\Desktop\фото 1\IMG-20180119-WA001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17959" b="6150"/>
          <a:stretch/>
        </p:blipFill>
        <p:spPr bwMode="auto">
          <a:xfrm>
            <a:off x="2483768" y="3508298"/>
            <a:ext cx="2519486" cy="2862179"/>
          </a:xfrm>
          <a:prstGeom prst="rect">
            <a:avLst/>
          </a:prstGeom>
          <a:noFill/>
          <a:ln w="762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German\Desktop\фото 1\IMG-20180119-WA00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4"/>
          <a:stretch/>
        </p:blipFill>
        <p:spPr bwMode="auto">
          <a:xfrm>
            <a:off x="5658079" y="3284984"/>
            <a:ext cx="2946369" cy="2952328"/>
          </a:xfrm>
          <a:prstGeom prst="rect">
            <a:avLst/>
          </a:prstGeom>
          <a:noFill/>
          <a:ln w="762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1081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s://sun9-48.userapi.com/impg/vkuRSt-3-Q2eHMFbrFnYaJq-iic2f_D4jJJduw/PpudXs0xi-c.jpg?size=1024x1024&amp;quality=95&amp;sign=d5c89ac61767bade0c06526e530d11a2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4" r="66326"/>
          <a:stretch/>
        </p:blipFill>
        <p:spPr bwMode="auto">
          <a:xfrm>
            <a:off x="5376032" y="3463053"/>
            <a:ext cx="3522420" cy="2953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sun9-48.userapi.com/impg/vkuRSt-3-Q2eHMFbrFnYaJq-iic2f_D4jJJduw/PpudXs0xi-c.jpg?size=1024x1024&amp;quality=95&amp;sign=d5c89ac61767bade0c06526e530d11a2&amp;type=album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26" b="66385"/>
          <a:stretch/>
        </p:blipFill>
        <p:spPr bwMode="auto">
          <a:xfrm>
            <a:off x="5376032" y="366709"/>
            <a:ext cx="367240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3384376" cy="294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49084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Что за чудо эти книжки! </a:t>
            </a:r>
            <a:endParaRPr lang="ru-RU" sz="2800" b="1" i="1" dirty="0" smtClean="0">
              <a:solidFill>
                <a:srgbClr val="0070C0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Очень </a:t>
            </a:r>
            <a:r>
              <a:rPr lang="ru-RU" sz="2800" b="1" i="1" dirty="0">
                <a:solidFill>
                  <a:srgbClr val="0070C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любят их детишки, регулярно нам читают.</a:t>
            </a:r>
            <a:r>
              <a:rPr lang="ru-RU" sz="2800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Мы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же дети, Всё познать хотим на свете!!! 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6290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p.userapi.com/c845021/v845021523/145378/_QmEzOWKn9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1" t="20458" r="20003" b="30311"/>
          <a:stretch/>
        </p:blipFill>
        <p:spPr bwMode="auto">
          <a:xfrm>
            <a:off x="6084168" y="188641"/>
            <a:ext cx="2881212" cy="2376264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German\Desktop\фото 1\IMG-20180119-WA0049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1" b="12710"/>
          <a:stretch/>
        </p:blipFill>
        <p:spPr bwMode="auto">
          <a:xfrm>
            <a:off x="6084167" y="2708920"/>
            <a:ext cx="2924531" cy="2922032"/>
          </a:xfrm>
          <a:prstGeom prst="rect">
            <a:avLst/>
          </a:prstGeom>
          <a:noFill/>
          <a:ln w="762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t="3121" b="4972"/>
          <a:stretch/>
        </p:blipFill>
        <p:spPr bwMode="auto">
          <a:xfrm>
            <a:off x="2915816" y="1628800"/>
            <a:ext cx="2952328" cy="30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332656"/>
            <a:ext cx="468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cs typeface="Arial" pitchFamily="34" charset="0"/>
              </a:rPr>
              <a:t>Мы играем целый день,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notype Corsiva" pitchFamily="66" charset="0"/>
                <a:cs typeface="Arial" pitchFamily="34" charset="0"/>
              </a:rPr>
              <a:t>И нам совсем это не лень!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4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9"/>
          <a:stretch/>
        </p:blipFill>
        <p:spPr bwMode="auto">
          <a:xfrm>
            <a:off x="31870" y="26787"/>
            <a:ext cx="9112130" cy="683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332656"/>
            <a:ext cx="7776864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 smtClean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Цель: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формировать детям привычку к здоровому образу жизни, бережному отношению к своему здоровью;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повысить стремление родителей использовать двигательную деятельность с детьми для формирования основ здорового образа жизни.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Дать представление родителям о значимости совместной, двигательной деятельности с детьми.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Расширить знания родителей о физических умениях и навыках детей.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Способствовать созданию активной позиции родителей в совместной двигательной деятельности с детьми.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Заинтересовать родителей и укреплять здоровый образ жизни в семье.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Расширить представление детей о здоровом образе жизни.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32656"/>
            <a:ext cx="58326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Цель проекта: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93686"/>
            <a:ext cx="5120630" cy="264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20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1" y="0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4356" r="3591" b="4356"/>
          <a:stretch/>
        </p:blipFill>
        <p:spPr bwMode="auto">
          <a:xfrm>
            <a:off x="5399163" y="2492895"/>
            <a:ext cx="3677103" cy="283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5"/>
            <a:ext cx="3744416" cy="283489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332656"/>
            <a:ext cx="54726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Ножки гуляли, тоже устали, 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lvl="0" algn="just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Глазки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устали, спать им пора. 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lvl="0" algn="just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Все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мы ляжем под одеяло: 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lvl="0" algn="just"/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Ножки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, глазки, и Я! 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188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60648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заключительный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</a:rPr>
              <a:t>Ф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</a:rPr>
              <a:t>отовыставка «Мы за здоровый образ жизни». </a:t>
            </a:r>
          </a:p>
          <a:p>
            <a:pPr lvl="0"/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Анализ проделанной работы. </a:t>
            </a:r>
          </a:p>
          <a:p>
            <a:pPr lvl="0"/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Разработка циклов игр-занятий на основе приобретенного опыта. </a:t>
            </a:r>
          </a:p>
          <a:p>
            <a:pPr lvl="0"/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Оформление результата проекта в виде презентации.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34" y="2131280"/>
            <a:ext cx="6526361" cy="259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39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806489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u="sng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В работе с родителями: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•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консультация 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Физоборудование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своими руками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•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Индивидуальные беседы о физических умениях и навыках каждого ребенка, о значимости совместной  двигательной  деятельности  с детьми и т.д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•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Наглядность в виде информационных файлов «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Народная мудрость гласит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..»,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•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 Картотека «Сундучок бабушкиных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рецептов»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Работа </a:t>
            </a:r>
            <a:r>
              <a:rPr lang="ru-RU" sz="2000" b="1" dirty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по совместной деятельности родителей и детей</a:t>
            </a:r>
            <a:r>
              <a:rPr lang="ru-RU" sz="2000" b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развлечение с детьми и родителями 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«Постарайся угадать, чем листочек может стать»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(Приложение № 7)</a:t>
            </a:r>
            <a:endParaRPr lang="ru-RU" sz="1600" b="1" dirty="0" smtClean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•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фотовыставка  «Путешествие в страну здоровья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 descr="D:\Desktop\работа 2021-2022\фото\осенние утренники 2018\IMG-20181114-WA00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09" y="2822999"/>
            <a:ext cx="3081716" cy="301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162" y="3789040"/>
            <a:ext cx="2864087" cy="273630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Windows\Temp\Rar$DIa3244.31389\IMG-20191010-WA00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t="24655" r="5220" b="5064"/>
          <a:stretch/>
        </p:blipFill>
        <p:spPr bwMode="auto">
          <a:xfrm>
            <a:off x="221680" y="3428206"/>
            <a:ext cx="2838152" cy="2607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776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D:\Desktop\работа 2021-2022\фото\фото с проекта ПДД\20191025_1053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3308"/>
            <a:ext cx="3546276" cy="273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Desktop\работа 2021-2022\фото\фото с проекта ПДД\20191025_10365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9991"/>
          <a:stretch/>
        </p:blipFill>
        <p:spPr bwMode="auto">
          <a:xfrm>
            <a:off x="5222854" y="3068960"/>
            <a:ext cx="3687510" cy="23856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403648" y="193308"/>
            <a:ext cx="4032448" cy="2058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Свежий воздух малышам 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Нужен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и полезен. 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Очень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весело гулять! </a:t>
            </a:r>
            <a:endParaRPr lang="ru-RU" sz="2800" b="1" dirty="0" smtClean="0">
              <a:solidFill>
                <a:srgbClr val="0070C0"/>
              </a:solidFill>
              <a:latin typeface="Monotype Corsiva" pitchFamily="66" charset="0"/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2800" b="1" dirty="0" smtClean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И </a:t>
            </a:r>
            <a:r>
              <a:rPr lang="ru-RU" sz="2800" b="1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никаких болезней!!</a:t>
            </a:r>
            <a:r>
              <a:rPr lang="ru-RU" sz="2800" dirty="0">
                <a:solidFill>
                  <a:srgbClr val="0070C0"/>
                </a:solidFill>
                <a:latin typeface="Monotype Corsiva" pitchFamily="66" charset="0"/>
                <a:ea typeface="Times New Roman"/>
                <a:cs typeface="Times New Roman"/>
              </a:rPr>
              <a:t>! </a:t>
            </a:r>
            <a:endParaRPr lang="ru-RU" sz="2800" dirty="0">
              <a:solidFill>
                <a:srgbClr val="0070C0"/>
              </a:solidFill>
              <a:latin typeface="Monotype Corsiva" pitchFamily="66" charset="0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46" y="2420887"/>
            <a:ext cx="3242940" cy="288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339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332656"/>
            <a:ext cx="813690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Результат проекта: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Проект «Будь здоров!»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разрешил   проблему, реализовал поставленные задачи. Практически все родители заинтересовались физическим оборудованием, выразили желание принять участие в его изготовлении для группы и дома. У детей появился достаточный уровень знаний о пользе закаливания организма, правилах ухода за телом. В детском саду появилось нестандартное оборудование по обеспечению здоровье-сберегающего компонента. Повысился интерес к научно-поисковой работе у педагогов и родителей. Дети владеют культурно-гигиеническими навыками, знают о значении витаминов для здоровья человека.</a:t>
            </a:r>
            <a:r>
              <a:rPr lang="ru-RU" b="1" i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Организована фотовыставка «Мы за здоровый образ жизни». Родители способствовали созданию за активный и здоровый образ жизни детей.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http://klubmama.ru/uploads/posts/2022-08/1660877237_1-klubmama-ru-p-podelki-sportivnie-dlya-detskogo-sada-foto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2"/>
            <a:ext cx="1872209" cy="184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aam.ru/upload/blogs/detsad-618133-1489153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23" y="3821223"/>
            <a:ext cx="2016225" cy="19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s12.edu-ukhta.ru/media/laporem_image/IMG_20201207_140712.jpg.900x0_q85_cro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" b="8985"/>
          <a:stretch/>
        </p:blipFill>
        <p:spPr bwMode="auto">
          <a:xfrm>
            <a:off x="2195736" y="3891804"/>
            <a:ext cx="2232248" cy="19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05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806489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Истина для всех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Тот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кто с солнышком встаёт, Делает зарядку, Чистит зубы по утрам И играет в прятки, — Тот спортивный человек, И вполне весёлый. Постарайся быть таким В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садике и дома.</a:t>
            </a:r>
          </a:p>
          <a:p>
            <a:pPr lvl="0">
              <a:tabLst>
                <a:tab pos="1022985" algn="l"/>
              </a:tabLs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1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Стал детский сад для нас с тобой судьбой,</a:t>
            </a:r>
            <a:br>
              <a:rPr lang="ru-RU" sz="1600" b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Не совсем безоблачной, простой.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Только человек чего-то стоит,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Коль ребенка вскормит добротой.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Шум детей кого-то раздражает,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Вызывая часто дискомфорт.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Только воспитатель понимает: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Гомон малышей – Земли комфорт.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Каждый день мы видим их глазенки </a:t>
            </a:r>
          </a:p>
          <a:p>
            <a:pPr lvl="0">
              <a:tabLst>
                <a:tab pos="1022985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милые, лучистые порой.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Пусть растут мальчишки и девчонки,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Годы прибавляя нам с тобой.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Мысли о делах всегда со мною,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Спать ли я ложусь или встаю.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Только низа что не променяю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  <a:sym typeface="Symbol"/>
              </a:rPr>
              <a:t>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Трудную профессию свою.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92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9792" y="404664"/>
            <a:ext cx="6120680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Times New Roman"/>
              </a:rPr>
              <a:t>Физическое воспитание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– это то, что обеспечивает здоровье и доставляет радость.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404664"/>
            <a:ext cx="59766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Девиз проекта: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274838"/>
            <a:ext cx="63184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 ребенка превыше     всего,</a:t>
            </a:r>
          </a:p>
          <a:p>
            <a:pPr marL="457200"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Богатство земли не заменит его.</a:t>
            </a:r>
          </a:p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      Здоровье не купишь, никто не продаст,</a:t>
            </a:r>
          </a:p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       Его берегите, как сердце, как глаз.</a:t>
            </a:r>
          </a:p>
          <a:p>
            <a:pPr marL="457200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                                            (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Ж. </a:t>
            </a:r>
            <a:r>
              <a:rPr lang="ru-RU" sz="2000" b="1" i="1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Жабаев</a:t>
            </a:r>
            <a:r>
              <a:rPr lang="ru-RU" sz="2000" b="1" i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i="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 descr="https://botana.biz/prepod/_bloks/pic/fpw9mab-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05064"/>
            <a:ext cx="5040560" cy="234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3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16632"/>
            <a:ext cx="76328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Самой актуальной проблемой на сегодняшний день является укрепление здоровья детей. В. А. Сухомлинский писал: "Я не боюсь еще и еще раз повторить: забота о здоровье ребенка - это важнейший труд воспитателя". Здоровье рассматривается как полное физическое, психическое и социальное благополучие, как гармоничное состояние организма, которое позволяет человеку быть активным в своей жизни, добиваться успехов в различной деятельности. Для достижения гармонии с природой, самим собой необходимо учиться заботится о своем здоровье с детства. Очень важным на сегодняшний день является формирование у детей дошкольного возраста мотивов, понятий, убеждений в необходимости сохранения своего здоровья и укрепления его с помощью приобщения к здоровому образу жизни. Здоровый образ жизни - это образ жизни, основанный на принципах нравственности, рационально организованный, активный, трудовой, закаливающий и, в то же время, защищающий от неблагоприятных воздействий окружающей среды, позволяющий до глубокой старости сохранять нравственное, психическое и физическое здоровье. Особенно важно уметь правильно организовывать свое питание. Именно в детстве закладываются основы здоровой организации жизни ребенка на будущее. Важно, чтобы у ребенка сформировалось представление об устойчивой взаимосвязи благополучия организма и питания.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56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04664"/>
            <a:ext cx="66967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 проекте: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информационно-творческий.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Форма работы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игровая, познавательная, продуктивно – творческая, работа с родителями.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: краткосрочный (с 27.11.2017 по 01.12.2017).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Возраст: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средняя группа (дети 4 – 5 лет).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Участники: 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воспитатели группы, дети и их родители. </a:t>
            </a:r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формирование осознанных представлений о необходимости заботиться о своем здоровье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5" b="16878"/>
          <a:stretch/>
        </p:blipFill>
        <p:spPr bwMode="auto">
          <a:xfrm>
            <a:off x="2411760" y="4097983"/>
            <a:ext cx="4824536" cy="222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428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39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908720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Чтобы быть всегда здоровым,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Нужно бегать и скакать.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Больше спортом заниматься,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здоровым не скучать.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2133150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Чтоб здоровым, крепким быть,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Надо развиваться.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для тела и души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Спортом заниматься.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8004" y="3393754"/>
            <a:ext cx="3924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Чтоб здоровье сохранить,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Организм свой укрепить,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Знает вся моя семья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Должен быть режим у дня.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4581128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Чтоб всегда здоровыми быть,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Нужно нам в поход ходить.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На природе отдыхать.</a:t>
            </a:r>
          </a:p>
          <a:p>
            <a:r>
              <a:rPr lang="ru-RU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Свежим воздухом дышать.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4"/>
          <a:stretch/>
        </p:blipFill>
        <p:spPr bwMode="auto">
          <a:xfrm>
            <a:off x="1380917" y="4293096"/>
            <a:ext cx="3767148" cy="212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91680" y="0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Times New Roman"/>
              </a:rPr>
              <a:t>Чтоб здоровым быть сполна 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itchFamily="66" charset="0"/>
                <a:ea typeface="Times New Roman"/>
              </a:rPr>
              <a:t>Физкультура всем нужна!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ea typeface="Times New Roman"/>
              </a:rPr>
              <a:t>  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040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4456594" y="1700808"/>
            <a:ext cx="2448272" cy="201622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ЗДОРОВЫЙ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7007499" y="2083846"/>
            <a:ext cx="1953722" cy="103423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Здоровое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2714822">
            <a:off x="6545164" y="3507533"/>
            <a:ext cx="1763760" cy="107024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Соблюдение режима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8403318">
            <a:off x="6089903" y="592298"/>
            <a:ext cx="1844583" cy="87819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Закаливание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 rot="3020138">
            <a:off x="3391888" y="601565"/>
            <a:ext cx="1908073" cy="85417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2372777" y="2101004"/>
            <a:ext cx="1973148" cy="1080869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Двигательная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активность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 rot="18257069">
            <a:off x="3283357" y="3574720"/>
            <a:ext cx="1648503" cy="1027695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Хорошее настроение</a:t>
            </a:r>
            <a:endParaRPr lang="ru-RU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4716016" y="3861048"/>
            <a:ext cx="2088232" cy="158417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Свежий воздух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8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5804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88640"/>
            <a:ext cx="640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Этапы реализации проекта: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 этап – подготовительный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 этап – основной (практический)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 этап - заключительный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5904656" cy="340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99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16632"/>
            <a:ext cx="6264696" cy="307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3600" b="1" i="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 этап – подготовительный.</a:t>
            </a:r>
            <a:endParaRPr lang="ru-RU" sz="3600" b="1" dirty="0" smtClean="0">
              <a:solidFill>
                <a:srgbClr val="FF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Составить перспективный план мероприятий.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Подобрать методическую и художественную литературу (стихи, пословицы), иллюстрированный материал по данной теме.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Подобрать материалы, игрушки, атрибуты для игровой деятельности.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Подобрать материалы для продуктивной деятельности.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" name="Рисунок 3" descr="D:\Desktop\работа 2021-2022\фото\осень наступила\IMG-20211012-WA02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205" y="2848477"/>
            <a:ext cx="3258245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Desktop\работа 2021-2022\фото\осень наступила\IMG-20211012-WA01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11009"/>
            <a:ext cx="3240360" cy="2506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635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1594</Words>
  <Application>Microsoft Office PowerPoint</Application>
  <PresentationFormat>Экран (4:3)</PresentationFormat>
  <Paragraphs>287</Paragraphs>
  <Slides>25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 Windows</cp:lastModifiedBy>
  <cp:revision>115</cp:revision>
  <dcterms:created xsi:type="dcterms:W3CDTF">2022-11-20T14:37:28Z</dcterms:created>
  <dcterms:modified xsi:type="dcterms:W3CDTF">2022-12-28T09:33:32Z</dcterms:modified>
</cp:coreProperties>
</file>