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92" r:id="rId3"/>
    <p:sldId id="256" r:id="rId4"/>
    <p:sldId id="257" r:id="rId5"/>
    <p:sldId id="258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82" r:id="rId15"/>
    <p:sldId id="287" r:id="rId16"/>
    <p:sldId id="288" r:id="rId17"/>
    <p:sldId id="290" r:id="rId18"/>
    <p:sldId id="291" r:id="rId19"/>
    <p:sldId id="269" r:id="rId20"/>
    <p:sldId id="271" r:id="rId21"/>
    <p:sldId id="272" r:id="rId22"/>
    <p:sldId id="286" r:id="rId23"/>
    <p:sldId id="273" r:id="rId24"/>
    <p:sldId id="274" r:id="rId25"/>
    <p:sldId id="275" r:id="rId26"/>
    <p:sldId id="276" r:id="rId27"/>
    <p:sldId id="277" r:id="rId28"/>
    <p:sldId id="278" r:id="rId29"/>
    <p:sldId id="280" r:id="rId30"/>
    <p:sldId id="283" r:id="rId31"/>
    <p:sldId id="285" r:id="rId32"/>
    <p:sldId id="284" r:id="rId33"/>
    <p:sldId id="281" r:id="rId34"/>
    <p:sldId id="293" r:id="rId3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-90" y="-3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DA231-B5CE-4E33-AF61-CEBDFF3CAD81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E9E60-0501-4091-93E8-160B63A311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2139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DA231-B5CE-4E33-AF61-CEBDFF3CAD81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E9E60-0501-4091-93E8-160B63A311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7035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DA231-B5CE-4E33-AF61-CEBDFF3CAD81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E9E60-0501-4091-93E8-160B63A311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274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DA231-B5CE-4E33-AF61-CEBDFF3CAD81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E9E60-0501-4091-93E8-160B63A311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1749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DA231-B5CE-4E33-AF61-CEBDFF3CAD81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E9E60-0501-4091-93E8-160B63A311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1936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DA231-B5CE-4E33-AF61-CEBDFF3CAD81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E9E60-0501-4091-93E8-160B63A311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5442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DA231-B5CE-4E33-AF61-CEBDFF3CAD81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E9E60-0501-4091-93E8-160B63A311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811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DA231-B5CE-4E33-AF61-CEBDFF3CAD81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E9E60-0501-4091-93E8-160B63A311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3486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DA231-B5CE-4E33-AF61-CEBDFF3CAD81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E9E60-0501-4091-93E8-160B63A311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2426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DA231-B5CE-4E33-AF61-CEBDFF3CAD81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E9E60-0501-4091-93E8-160B63A311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848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DA231-B5CE-4E33-AF61-CEBDFF3CAD81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E9E60-0501-4091-93E8-160B63A311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912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BDA231-B5CE-4E33-AF61-CEBDFF3CAD81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CE9E60-0501-4091-93E8-160B63A311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3804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sportishka.com/uploads/posts/2022-11/1667478683_10-sportishka-com-p-sportivnie-ramki-dlya-oformleniya-teksta-i-1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00" y="0"/>
            <a:ext cx="88645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943100" y="1117600"/>
            <a:ext cx="7543800" cy="50167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</a:rPr>
              <a:t>Краткосрочный проект </a:t>
            </a:r>
            <a:r>
              <a:rPr lang="ru-RU" sz="3600" b="1" dirty="0" smtClean="0">
                <a:solidFill>
                  <a:srgbClr val="C00000"/>
                </a:solidFill>
              </a:rPr>
              <a:t>                                                      </a:t>
            </a:r>
            <a:r>
              <a:rPr lang="ru-RU" sz="3600" b="1" dirty="0" smtClean="0">
                <a:solidFill>
                  <a:srgbClr val="0070C0"/>
                </a:solidFill>
              </a:rPr>
              <a:t>в старшей группе «А»</a:t>
            </a:r>
            <a:r>
              <a:rPr lang="ru-RU" sz="3200" b="1" dirty="0" smtClean="0">
                <a:solidFill>
                  <a:srgbClr val="0070C0"/>
                </a:solidFill>
              </a:rPr>
              <a:t>                                                                     </a:t>
            </a:r>
            <a:r>
              <a:rPr lang="ru-RU" sz="3600" b="1" dirty="0" smtClean="0">
                <a:solidFill>
                  <a:srgbClr val="C00000"/>
                </a:solidFill>
              </a:rPr>
              <a:t>Тема: «Быть здоровыми – хотим»</a:t>
            </a:r>
          </a:p>
          <a:p>
            <a:pPr algn="ctr"/>
            <a:endParaRPr lang="ru-RU" sz="3600" dirty="0" smtClean="0"/>
          </a:p>
          <a:p>
            <a:pPr algn="ctr"/>
            <a:r>
              <a:rPr lang="ru-RU" sz="3200" b="1" dirty="0" smtClean="0">
                <a:solidFill>
                  <a:srgbClr val="7030A0"/>
                </a:solidFill>
              </a:rPr>
              <a:t>Срок реализации: 21.11 – 25.11 2022г.</a:t>
            </a:r>
          </a:p>
          <a:p>
            <a:pPr algn="ctr"/>
            <a:endParaRPr lang="ru-RU" sz="3200" b="1" dirty="0" smtClean="0">
              <a:solidFill>
                <a:srgbClr val="7030A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Воспитатели: </a:t>
            </a:r>
            <a:r>
              <a:rPr lang="ru-RU" sz="2800" b="1" dirty="0" err="1" smtClean="0">
                <a:solidFill>
                  <a:srgbClr val="0070C0"/>
                </a:solidFill>
              </a:rPr>
              <a:t>Битиева</a:t>
            </a:r>
            <a:r>
              <a:rPr lang="ru-RU" sz="2800" b="1" dirty="0" smtClean="0">
                <a:solidFill>
                  <a:srgbClr val="0070C0"/>
                </a:solidFill>
              </a:rPr>
              <a:t> З.С.</a:t>
            </a:r>
          </a:p>
          <a:p>
            <a:pPr algn="ctr"/>
            <a:r>
              <a:rPr lang="ru-RU" sz="2800" b="1" dirty="0" err="1" smtClean="0">
                <a:solidFill>
                  <a:srgbClr val="0070C0"/>
                </a:solidFill>
              </a:rPr>
              <a:t>Дзангубекова</a:t>
            </a:r>
            <a:r>
              <a:rPr lang="ru-RU" sz="2800" b="1" dirty="0" smtClean="0">
                <a:solidFill>
                  <a:srgbClr val="0070C0"/>
                </a:solidFill>
              </a:rPr>
              <a:t> Ф.А.</a:t>
            </a:r>
          </a:p>
          <a:p>
            <a:pPr algn="ctr"/>
            <a:endParaRPr lang="ru-RU" sz="2400" b="1" dirty="0">
              <a:solidFill>
                <a:srgbClr val="0070C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МБДОУ №64 </a:t>
            </a:r>
            <a:endParaRPr lang="ru-RU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087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6667" t="17962" r="15926" b="18889"/>
          <a:stretch/>
        </p:blipFill>
        <p:spPr>
          <a:xfrm>
            <a:off x="1594762" y="0"/>
            <a:ext cx="91507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7288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6333" t="22346" r="15965" b="14338"/>
          <a:stretch/>
        </p:blipFill>
        <p:spPr>
          <a:xfrm>
            <a:off x="1160182" y="0"/>
            <a:ext cx="92381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9099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6370" t="22592" r="15778" b="14445"/>
          <a:stretch/>
        </p:blipFill>
        <p:spPr>
          <a:xfrm>
            <a:off x="1125967" y="0"/>
            <a:ext cx="92381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8729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6370" t="19815" r="15926" b="17407"/>
          <a:stretch/>
        </p:blipFill>
        <p:spPr>
          <a:xfrm>
            <a:off x="1381191" y="0"/>
            <a:ext cx="92451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5483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sportishka.com/uploads/posts/2022-11/1667478683_10-sportishka-com-p-sportivnie-ramki-dlya-oformleniya-teksta-i-1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0"/>
            <a:ext cx="88645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247900" y="1003300"/>
            <a:ext cx="7327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Беседа о микробах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C:\Users\David\Documents\Camera\IMG_20221125_11025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8" b="11393"/>
          <a:stretch/>
        </p:blipFill>
        <p:spPr bwMode="auto">
          <a:xfrm>
            <a:off x="2559049" y="1588075"/>
            <a:ext cx="6388100" cy="44952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646154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sportishka.com/uploads/posts/2022-11/1667478683_10-sportishka-com-p-sportivnie-ramki-dlya-oformleniya-teksta-i-1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0"/>
            <a:ext cx="88645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260600" y="1155700"/>
            <a:ext cx="734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Продуктивная деятельность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Лепка «Спортсмены» 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C:\Users\David\Documents\Camera\IMG_20221125_10212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0" y="2347912"/>
            <a:ext cx="3632200" cy="3925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David\Documents\Camera\IMG_20221125_105910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21" b="41721"/>
          <a:stretch/>
        </p:blipFill>
        <p:spPr bwMode="auto">
          <a:xfrm>
            <a:off x="5649912" y="2347912"/>
            <a:ext cx="3697288" cy="39258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729522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sportishka.com/uploads/posts/2022-11/1667478683_10-sportishka-com-p-sportivnie-ramki-dlya-oformleniya-teksta-i-1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0"/>
            <a:ext cx="88645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374900" y="1320800"/>
            <a:ext cx="7124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Рисование: Девочка чумазая» 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C:\Users\David\Documents\Camera\IMG_20221125_10171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1" y="1944687"/>
            <a:ext cx="3162299" cy="353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David\Documents\Camera\IMG_20221129_14280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639" y="1944687"/>
            <a:ext cx="3563937" cy="3533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87479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sportishka.com/uploads/posts/2022-11/1667478683_10-sportishka-com-p-sportivnie-ramki-dlya-oformleniya-teksta-i-1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" y="0"/>
            <a:ext cx="88645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IMG_20221207_14354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3" b="27757"/>
          <a:stretch>
            <a:fillRect/>
          </a:stretch>
        </p:blipFill>
        <p:spPr bwMode="auto">
          <a:xfrm>
            <a:off x="3187700" y="1630064"/>
            <a:ext cx="4737099" cy="39071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019299" y="1168399"/>
            <a:ext cx="670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Раскраски на тему : «Чистота-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алог здоровья»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8617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sportishka.com/uploads/posts/2022-11/1667478683_10-sportishka-com-p-sportivnie-ramki-dlya-oformleniya-teksta-i-1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" y="0"/>
            <a:ext cx="88645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IMG-20221201-WA001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1803400"/>
            <a:ext cx="3784600" cy="435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IMG-20221201-WA001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29"/>
          <a:stretch>
            <a:fillRect/>
          </a:stretch>
        </p:blipFill>
        <p:spPr bwMode="auto">
          <a:xfrm>
            <a:off x="5359400" y="1803400"/>
            <a:ext cx="3746501" cy="43561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841500" y="1016000"/>
            <a:ext cx="6540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Досуг : «Весёлые игры с Незнайкой».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8196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6370" t="24630" r="15630" b="11667"/>
          <a:stretch/>
        </p:blipFill>
        <p:spPr>
          <a:xfrm>
            <a:off x="616429" y="127000"/>
            <a:ext cx="91506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034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sportishka.com/uploads/posts/2022-11/1667478683_10-sportishka-com-p-sportivnie-ramki-dlya-oformleniya-teksta-i-1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0"/>
            <a:ext cx="88645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943100" y="1092200"/>
            <a:ext cx="76835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7030A0"/>
                </a:solidFill>
              </a:rPr>
              <a:t>Участники проекта:</a:t>
            </a:r>
          </a:p>
          <a:p>
            <a:pPr algn="ctr"/>
            <a:r>
              <a:rPr lang="ru-RU" sz="4800" b="1" dirty="0" smtClean="0">
                <a:solidFill>
                  <a:srgbClr val="7030A0"/>
                </a:solidFill>
              </a:rPr>
              <a:t> </a:t>
            </a:r>
            <a:r>
              <a:rPr lang="ru-RU" sz="4000" b="1" dirty="0" smtClean="0">
                <a:solidFill>
                  <a:srgbClr val="7030A0"/>
                </a:solidFill>
              </a:rPr>
              <a:t>дети группы, воспитатели</a:t>
            </a:r>
            <a:r>
              <a:rPr lang="ru-RU" sz="4000" b="1" dirty="0">
                <a:solidFill>
                  <a:srgbClr val="7030A0"/>
                </a:solidFill>
              </a:rPr>
              <a:t>,</a:t>
            </a:r>
            <a:r>
              <a:rPr lang="ru-RU" sz="4000" b="1" dirty="0" smtClean="0">
                <a:solidFill>
                  <a:srgbClr val="7030A0"/>
                </a:solidFill>
              </a:rPr>
              <a:t> медсестра, родители.</a:t>
            </a:r>
            <a:endParaRPr lang="ru-RU" sz="4000" dirty="0"/>
          </a:p>
          <a:p>
            <a:pPr algn="ctr"/>
            <a:endParaRPr lang="ru-RU" sz="4000" dirty="0" smtClean="0"/>
          </a:p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Срок реализации:                                        21.11 – 25.11.2022г.</a:t>
            </a:r>
            <a:endParaRPr lang="ru-RU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7703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sportishka.com/uploads/posts/2022-11/1667478683_10-sportishka-com-p-sportivnie-ramki-dlya-oformleniya-teksta-i-1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0"/>
            <a:ext cx="88645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962149" y="870605"/>
            <a:ext cx="7581900" cy="8002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Бодрящую гимнастику</a:t>
            </a:r>
          </a:p>
          <a:p>
            <a:endParaRPr lang="ru-RU" dirty="0"/>
          </a:p>
        </p:txBody>
      </p:sp>
      <p:pic>
        <p:nvPicPr>
          <p:cNvPr id="5" name="Рисунок 4" descr="IMG_20221128_12274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148" y="1670824"/>
            <a:ext cx="3575051" cy="4577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IMG_20221126_08014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799" y="1670824"/>
            <a:ext cx="3911602" cy="45775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75561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sportishka.com/uploads/posts/2022-11/1667478683_10-sportishka-com-p-sportivnie-ramki-dlya-oformleniya-teksta-i-1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00" y="0"/>
            <a:ext cx="88645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359150" y="888881"/>
            <a:ext cx="52705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ыхательную гимнастику</a:t>
            </a:r>
          </a:p>
          <a:p>
            <a:endParaRPr lang="ru-RU" dirty="0"/>
          </a:p>
        </p:txBody>
      </p:sp>
      <p:pic>
        <p:nvPicPr>
          <p:cNvPr id="5" name="Рисунок 4" descr="IMG_20221125_16091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1" y="1689100"/>
            <a:ext cx="3848100" cy="449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IMG_20221125_1006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300" y="1689100"/>
            <a:ext cx="3835400" cy="4495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23800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sportishka.com/uploads/posts/2022-11/1667478683_10-sportishka-com-p-sportivnie-ramki-dlya-oformleniya-teksta-i-1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100" y="-101600"/>
            <a:ext cx="88645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133600" y="838200"/>
            <a:ext cx="7454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Самомассаж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C:\Users\David\Documents\Camera\IMG_20221125_11094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607185"/>
            <a:ext cx="3708400" cy="4476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David\Documents\Camera\IMG_20221125_11093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100" y="1607185"/>
            <a:ext cx="3962400" cy="44761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89156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sportishka.com/uploads/posts/2022-11/1667478683_10-sportishka-com-p-sportivnie-ramki-dlya-oformleniya-teksta-i-1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00" y="0"/>
            <a:ext cx="88645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079749" y="699870"/>
            <a:ext cx="52705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для язычка</a:t>
            </a:r>
          </a:p>
          <a:p>
            <a:endParaRPr lang="ru-RU" dirty="0"/>
          </a:p>
        </p:txBody>
      </p:sp>
      <p:pic>
        <p:nvPicPr>
          <p:cNvPr id="5" name="Рисунок 4" descr="IMG_20221125_16065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1397000"/>
            <a:ext cx="3886200" cy="478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IMG_20221125_11131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300" y="1397000"/>
            <a:ext cx="3721100" cy="4787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16669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sportishka.com/uploads/posts/2022-11/1667478683_10-sportishka-com-p-sportivnie-ramki-dlya-oformleniya-teksta-i-1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00" y="0"/>
            <a:ext cx="88645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2882899" y="901373"/>
            <a:ext cx="5664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в помещении и на воздухе</a:t>
            </a: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IMG_20221125_11392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2" t="21506" r="14111" b="30595"/>
          <a:stretch>
            <a:fillRect/>
          </a:stretch>
        </p:blipFill>
        <p:spPr bwMode="auto">
          <a:xfrm>
            <a:off x="5803900" y="1397000"/>
            <a:ext cx="3835398" cy="478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IMG_20221125_11334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1397000"/>
            <a:ext cx="3873500" cy="4787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5542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sportishka.com/uploads/posts/2022-11/1667478683_10-sportishka-com-p-sportivnie-ramki-dlya-oformleniya-teksta-i-1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00" y="254000"/>
            <a:ext cx="88645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467100" y="1803400"/>
            <a:ext cx="5270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Рисунок 4" descr="IMG_20221125_11372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714500"/>
            <a:ext cx="3797300" cy="482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247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sportishka.com/uploads/posts/2022-11/1667478683_10-sportishka-com-p-sportivnie-ramki-dlya-oformleniya-teksta-i-1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200" y="0"/>
            <a:ext cx="88645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387600" y="901702"/>
            <a:ext cx="7124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Закрепляли культурно-гигиенические навыки</a:t>
            </a:r>
          </a:p>
          <a:p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IMG_20221128_12093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700" y="1397000"/>
            <a:ext cx="6070600" cy="45720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99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sportishka.com/uploads/posts/2022-11/1667478683_10-sportishka-com-p-sportivnie-ramki-dlya-oformleniya-teksta-i-1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0"/>
            <a:ext cx="88645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413000" y="1016001"/>
            <a:ext cx="70993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Просмотрели мультфильм «</a:t>
            </a:r>
            <a:r>
              <a:rPr lang="ru-RU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Мойдодыр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endParaRPr lang="ru-RU" dirty="0"/>
          </a:p>
        </p:txBody>
      </p:sp>
      <p:pic>
        <p:nvPicPr>
          <p:cNvPr id="4" name="Рисунок 3" descr="IMG_20221125_11544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0"/>
          <a:stretch>
            <a:fillRect/>
          </a:stretch>
        </p:blipFill>
        <p:spPr bwMode="auto">
          <a:xfrm>
            <a:off x="2838449" y="1612900"/>
            <a:ext cx="5854700" cy="4508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303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sportishka.com/uploads/posts/2022-11/1667478683_10-sportishka-com-p-sportivnie-ramki-dlya-oformleniya-teksta-i-1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0"/>
            <a:ext cx="88645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273300" y="1041400"/>
            <a:ext cx="73025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Провели сюжетно- ролевые игры: «На приёме у врача», «Магазин полезной еды».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 descr="IMG_20221125_16015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0" y="2146300"/>
            <a:ext cx="3784600" cy="42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cspsid-pechatniki.ru/800/600/https/babyzzz.ru/wp-content/uploads/2019/03/post_5c948e3bc99be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1" t="13042" r="10841" b="92"/>
          <a:stretch/>
        </p:blipFill>
        <p:spPr bwMode="auto">
          <a:xfrm>
            <a:off x="5715000" y="2146300"/>
            <a:ext cx="3860800" cy="421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5928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sportishka.com/uploads/posts/2022-11/1667478683_10-sportishka-com-p-sportivnie-ramki-dlya-oformleniya-teksta-i-1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0"/>
            <a:ext cx="88645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063750" y="752229"/>
            <a:ext cx="7454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Работа с родителями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Консультации: «Роль утренней зарядки для здоровья детей». «Движение и здоровье детей».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Буклет: «Профилактика плоскостопия».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https://sun9-58.userapi.com/impf/m2Pdx3W0KDEZ_8kPOt2xMAmehyOaVcjIYDzseA/odOjIe3fzpw.jpg?size=1524x2160&amp;quality=96&amp;sign=9526b8c8f742af23d1c7fa12765cfb5e&amp;type=album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1952558"/>
            <a:ext cx="2190750" cy="4245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stavsad77.ru/wp-content/uploads/sites/45/2020/11/3-1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387" y="1952557"/>
            <a:ext cx="2598737" cy="4245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s://sun9-10.userapi.com/impf/KG2iadsasnaHm91Czu1FBCnaZRakVHHAcGCNtQ/2Qbp-6OkMLA.jpg?size=1524x2160&amp;quality=96&amp;sign=d259dbf9150600854db93346ae3f689b&amp;type=album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011" y="1952558"/>
            <a:ext cx="2433639" cy="42450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881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370" t="23704" r="15778" b="9259"/>
          <a:stretch/>
        </p:blipFill>
        <p:spPr>
          <a:xfrm>
            <a:off x="1156402" y="0"/>
            <a:ext cx="86766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2806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sportishka.com/uploads/posts/2022-11/1667478683_10-sportishka-com-p-sportivnie-ramki-dlya-oformleniya-teksta-i-1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0" y="0"/>
            <a:ext cx="88645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Users\David\Desktop\IMG_20221209_07451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14"/>
          <a:stretch/>
        </p:blipFill>
        <p:spPr bwMode="auto">
          <a:xfrm>
            <a:off x="1960563" y="1975028"/>
            <a:ext cx="3729037" cy="43368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C:\Users\David\Documents\Camera\IMG_20221129_142423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" t="13468" r="-508" b="29630"/>
          <a:stretch/>
        </p:blipFill>
        <p:spPr bwMode="auto">
          <a:xfrm>
            <a:off x="5816600" y="1975027"/>
            <a:ext cx="3975100" cy="43368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09800" y="774700"/>
            <a:ext cx="6794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Сделали дидактические игры: «Полезная и вредная еда», «В каких продуктах содержатся данные витамины».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83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sportishka.com/uploads/posts/2022-11/1667478683_10-sportishka-com-p-sportivnie-ramki-dlya-oformleniya-teksta-i-1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88645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Users\David\AppData\Local\Microsoft\Windows\Temporary Internet Files\Content.Word\IMG_20221209_16393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0" y="1714500"/>
            <a:ext cx="7048499" cy="44577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2120900" y="876300"/>
            <a:ext cx="7150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Создали картотеку стихов, загадок, пословиц и поговорок по теме.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70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sportishka.com/uploads/posts/2022-11/1667478683_10-sportishka-com-p-sportivnie-ramki-dlya-oformleniya-teksta-i-1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0"/>
            <a:ext cx="88645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930400" y="1219200"/>
            <a:ext cx="75819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b="1" dirty="0" smtClean="0">
                <a:solidFill>
                  <a:srgbClr val="C00000"/>
                </a:solidFill>
              </a:rPr>
              <a:t>Спасибо          за внимание</a:t>
            </a:r>
            <a:endParaRPr lang="ru-RU" sz="8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27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sportishka.com/uploads/posts/2022-11/1667478683_10-sportishka-com-p-sportivnie-ramki-dlya-oformleniya-teksta-i-1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88645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917700" y="1104900"/>
            <a:ext cx="77597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Полученный результат реализации проекта :</a:t>
            </a:r>
          </a:p>
          <a:p>
            <a:r>
              <a:rPr lang="ru-RU" sz="2400" dirty="0"/>
              <a:t>Сплочение детей и родителей, родителей и педагогов в процессе активного сотрудничества в ходе реализации проекта.  Получение детьми знаний о ЗОЖ. Повышение эмоционального, психологического, физического благополучия; </a:t>
            </a:r>
          </a:p>
          <a:p>
            <a:r>
              <a:rPr lang="ru-RU" sz="2400" dirty="0"/>
              <a:t>Большинство </a:t>
            </a:r>
            <a:r>
              <a:rPr lang="ru-RU" sz="2400" dirty="0" err="1" smtClean="0"/>
              <a:t>детейприобрели</a:t>
            </a:r>
            <a:r>
              <a:rPr lang="ru-RU" sz="2400" dirty="0"/>
              <a:t> первоначальные знания о значимости здорового образа жизни и о полезной и вредной пище для здоровья человека. У детей формируется потребность в соблюдении культурно-гигиенических навыков</a:t>
            </a:r>
          </a:p>
          <a:p>
            <a:r>
              <a:rPr lang="ru-RU" sz="2400" dirty="0"/>
              <a:t>Повысилась педагогическая компетентность родителей по вопросу сохранения и укрепления здоровья ребёнка.</a:t>
            </a:r>
          </a:p>
          <a:p>
            <a:r>
              <a:rPr lang="ru-RU" sz="24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957974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68399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6074" t="24629" r="15778" b="12038"/>
          <a:stretch/>
        </p:blipFill>
        <p:spPr>
          <a:xfrm>
            <a:off x="915811" y="0"/>
            <a:ext cx="9224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26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6370" t="22964" r="15926" b="13888"/>
          <a:stretch/>
        </p:blipFill>
        <p:spPr>
          <a:xfrm>
            <a:off x="1102591" y="0"/>
            <a:ext cx="91909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223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6519" t="23889" r="16074" b="13148"/>
          <a:stretch/>
        </p:blipFill>
        <p:spPr>
          <a:xfrm>
            <a:off x="1041400" y="6000"/>
            <a:ext cx="9169588" cy="68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5238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6370" t="23890" r="15778" b="12962"/>
          <a:stretch/>
        </p:blipFill>
        <p:spPr>
          <a:xfrm>
            <a:off x="1012685" y="0"/>
            <a:ext cx="92110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3703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6370" t="17407" r="15778" b="19074"/>
          <a:stretch/>
        </p:blipFill>
        <p:spPr>
          <a:xfrm>
            <a:off x="1619046" y="0"/>
            <a:ext cx="91573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8280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6222" t="17964" r="15777" b="18703"/>
          <a:stretch/>
        </p:blipFill>
        <p:spPr>
          <a:xfrm>
            <a:off x="1547061" y="0"/>
            <a:ext cx="92041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96355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185</Words>
  <Application>Microsoft Office PowerPoint</Application>
  <PresentationFormat>Произвольный</PresentationFormat>
  <Paragraphs>37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David</dc:creator>
  <cp:lastModifiedBy>Пользователь Windows</cp:lastModifiedBy>
  <cp:revision>56</cp:revision>
  <dcterms:created xsi:type="dcterms:W3CDTF">2022-12-17T09:55:06Z</dcterms:created>
  <dcterms:modified xsi:type="dcterms:W3CDTF">2022-12-19T10:30:12Z</dcterms:modified>
</cp:coreProperties>
</file>